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1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embeddedFontLst>
    <p:embeddedFont>
      <p:font typeface="Proxima Nova" panose="020B0604020202020204" charset="0"/>
      <p:regular r:id="rId18"/>
      <p:bold r:id="rId19"/>
      <p:italic r:id="rId20"/>
      <p:boldItalic r:id="rId21"/>
    </p:embeddedFont>
    <p:embeddedFont>
      <p:font typeface="Barlow Semi Condensed Light" panose="020B0604020202020204" charset="0"/>
      <p:regular r:id="rId22"/>
      <p:bold r:id="rId23"/>
      <p:italic r:id="rId24"/>
      <p:boldItalic r:id="rId25"/>
    </p:embeddedFont>
    <p:embeddedFont>
      <p:font typeface="Fjalla One" panose="020B0604020202020204" charset="0"/>
      <p:regular r:id="rId26"/>
    </p:embeddedFont>
    <p:embeddedFont>
      <p:font typeface="Barlow Semi Condensed" panose="020B0604020202020204" charset="0"/>
      <p:regular r:id="rId27"/>
      <p:bold r:id="rId28"/>
      <p:italic r:id="rId29"/>
      <p:boldItalic r:id="rId30"/>
    </p:embeddedFont>
    <p:embeddedFont>
      <p:font typeface="Barlow Semi Condensed Medium" panose="020B0604020202020204" charset="0"/>
      <p:regular r:id="rId31"/>
      <p:bold r:id="rId32"/>
      <p:italic r:id="rId33"/>
      <p:boldItalic r:id="rId34"/>
    </p:embeddedFont>
    <p:embeddedFont>
      <p:font typeface="Proxima Nova Semibold" panose="020B0604020202020204" charset="0"/>
      <p:regular r:id="rId35"/>
      <p:bold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AE8A1FB-5ADE-40A8-B0B6-46DCDEFF8E41}">
  <a:tblStyle styleId="{BAE8A1FB-5ADE-40A8-B0B6-46DCDEFF8E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g13d99fd45d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" name="Google Shape;2201;g13d99fd45d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6" name="Google Shape;2206;g13d99fd45d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7" name="Google Shape;2207;g13d99fd45d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g13d99fd45d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3" name="Google Shape;2213;g13d99fd45d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g8714a43093_5_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9" name="Google Shape;2219;g8714a43093_5_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20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20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3" name="Google Shape;214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9" name="Google Shape;2149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g13d99fd45d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2" name="Google Shape;2162;g13d99fd45d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g13d99fd45d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8" name="Google Shape;2168;g13d99fd45d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13e9a75ae82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Google Shape;2178;g13e9a75ae82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g13e9a75ae82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6" name="Google Shape;2186;g13e9a75ae82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g13d99fd45d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5" name="Google Shape;2195;g13d99fd45d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913" name="Google Shape;913;p19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4" name="Google Shape;914;p19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6" name="Google Shape;916;p1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1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1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CUSTOM_11"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88" name="Google Shape;988;p20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90" name="Google Shape;990;p20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6" name="Google Shape;996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Google Shape;1026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CUSTOM_13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21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5" name="Google Shape;1085;p21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6" name="Google Shape;1086;p21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7" name="Google Shape;1087;p21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8" name="Google Shape;1088;p21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9" name="Google Shape;1089;p21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CUSTOM_14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2" name="Google Shape;1092;p22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093" name="Google Shape;1093;p2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" name="Google Shape;1133;p22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4" name="Google Shape;1134;p22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5" name="Google Shape;1135;p22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6" name="Google Shape;1136;p22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7" name="Google Shape;1137;p22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8" name="Google Shape;1138;p22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2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5"/>
          <p:cNvSpPr txBox="1">
            <a:spLocks noGrp="1"/>
          </p:cNvSpPr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cxnSp>
        <p:nvCxnSpPr>
          <p:cNvPr id="1228" name="Google Shape;1228;p2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9" name="Google Shape;1229;p25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0" name="Google Shape;1230;p2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1" name="Google Shape;1231;p2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232" name="Google Shape;1232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2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239" name="Google Shape;1239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" name="Google Shape;1243;p25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25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25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25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25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25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2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250" name="Google Shape;1250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254" name="Google Shape;125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258" name="Google Shape;125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61" name="Google Shape;1261;p2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2" name="Google Shape;1262;p25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63" name="Google Shape;1263;p2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264" name="Google Shape;1264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2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271" name="Google Shape;1271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" name="Google Shape;1275;p2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276" name="Google Shape;1276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" name="Google Shape;1280;p2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281" name="Google Shape;1281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" name="Google Shape;1284;p2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285" name="Google Shape;1285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2" name="Google Shape;1292;p2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2"/>
          <p:cNvSpPr txBox="1">
            <a:spLocks noGrp="1"/>
          </p:cNvSpPr>
          <p:nvPr>
            <p:ph type="body" idx="1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1" name="Google Shape;1621;p32"/>
          <p:cNvSpPr txBox="1">
            <a:spLocks noGrp="1"/>
          </p:cNvSpPr>
          <p:nvPr>
            <p:ph type="body" idx="2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2" name="Google Shape;1622;p32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3" name="Google Shape;1623;p3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3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5" name="Google Shape;1625;p3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42" name="Google Shape;1642;p3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43" name="Google Shape;1643;p3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3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3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0" name="Google Shape;1660;p3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3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8" name="Google Shape;1668;p3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3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76" name="Google Shape;1676;p3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3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8" name="Google Shape;1678;p3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05" name="Google Shape;30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684" name="Google Shape;1684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Times New Roman"/>
                <a:ea typeface="Times New Roman"/>
                <a:cs typeface="Times New Roman"/>
                <a:sym typeface="Times New Roman"/>
              </a:rPr>
              <a:t>Báo cáo </a:t>
            </a:r>
            <a:endParaRPr sz="5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Times New Roman"/>
                <a:ea typeface="Times New Roman"/>
                <a:cs typeface="Times New Roman"/>
                <a:sym typeface="Times New Roman"/>
              </a:rPr>
              <a:t>bài tập lớn </a:t>
            </a:r>
            <a:endParaRPr sz="5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370000" y="3794725"/>
            <a:ext cx="37740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/>
              <a:t>Công nghệ Web và dịch vụ trực tuyến - Nhóm 25 (Tứ giác)</a:t>
            </a:r>
            <a:endParaRPr sz="230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p44"/>
          <p:cNvSpPr txBox="1">
            <a:spLocks noGrp="1"/>
          </p:cNvSpPr>
          <p:nvPr>
            <p:ph type="title"/>
          </p:nvPr>
        </p:nvSpPr>
        <p:spPr>
          <a:xfrm>
            <a:off x="2437650" y="4629050"/>
            <a:ext cx="40359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latin typeface="Times New Roman"/>
                <a:ea typeface="Times New Roman"/>
                <a:cs typeface="Times New Roman"/>
                <a:sym typeface="Times New Roman"/>
              </a:rPr>
              <a:t>Đóng góp mỗi thành viên</a:t>
            </a: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04" name="Google Shape;2204;p44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p45"/>
          <p:cNvSpPr txBox="1">
            <a:spLocks noGrp="1"/>
          </p:cNvSpPr>
          <p:nvPr>
            <p:ph type="title"/>
          </p:nvPr>
        </p:nvSpPr>
        <p:spPr>
          <a:xfrm>
            <a:off x="2238453" y="204899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Đóng góp mỗi thành viên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210" name="Google Shape;2210;p45"/>
          <p:cNvGraphicFramePr/>
          <p:nvPr>
            <p:extLst>
              <p:ext uri="{D42A27DB-BD31-4B8C-83A1-F6EECF244321}">
                <p14:modId xmlns:p14="http://schemas.microsoft.com/office/powerpoint/2010/main" val="2494853060"/>
              </p:ext>
            </p:extLst>
          </p:nvPr>
        </p:nvGraphicFramePr>
        <p:xfrm>
          <a:off x="1023750" y="880350"/>
          <a:ext cx="7239000" cy="4043125"/>
        </p:xfrm>
        <a:graphic>
          <a:graphicData uri="http://schemas.openxmlformats.org/drawingml/2006/table">
            <a:tbl>
              <a:tblPr>
                <a:noFill/>
                <a:tableStyleId>{BAE8A1FB-5ADE-40A8-B0B6-46DCDEFF8E41}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9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Trần Ngọc Lâm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Front-end cho trang web khách hàng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Hỗ trợ xây dựng database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Hỗ trợ truy vấn SQL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Mức độ đóng góp: </a:t>
                      </a:r>
                      <a:r>
                        <a:rPr lang="en" dirty="0" smtClean="0"/>
                        <a:t>35 </a:t>
                      </a:r>
                      <a:r>
                        <a:rPr lang="en" dirty="0"/>
                        <a:t>% 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Nguyễn Văn Công Sơn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Back-end tạo model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Back-end tạo service cho Thanh toán, Giỏ hàng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Xây dựng database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Mức độ đóng góp: </a:t>
                      </a:r>
                      <a:r>
                        <a:rPr lang="en" dirty="0" smtClean="0"/>
                        <a:t>25 </a:t>
                      </a:r>
                      <a:r>
                        <a:rPr lang="en" dirty="0"/>
                        <a:t>% 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0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Nguyễn Sỹ Lợi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Back-end tạo service cho QTV, Khách hàng, Sách, Bình luận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Hỗ trợ xây dựng database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Mức độ đóng góp: </a:t>
                      </a:r>
                      <a:r>
                        <a:rPr lang="en" dirty="0" smtClean="0"/>
                        <a:t>25 </a:t>
                      </a:r>
                      <a:r>
                        <a:rPr lang="en" dirty="0"/>
                        <a:t>% 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Nguyễn Việt Tùng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Front-end cho trang web quản trị viên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- Mức độ đóng góp</a:t>
                      </a:r>
                      <a:r>
                        <a:rPr lang="en"/>
                        <a:t>: </a:t>
                      </a:r>
                      <a:r>
                        <a:rPr lang="en" smtClean="0"/>
                        <a:t>15 </a:t>
                      </a:r>
                      <a:r>
                        <a:rPr lang="en" dirty="0"/>
                        <a:t>% 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p46"/>
          <p:cNvSpPr txBox="1">
            <a:spLocks noGrp="1"/>
          </p:cNvSpPr>
          <p:nvPr>
            <p:ph type="title"/>
          </p:nvPr>
        </p:nvSpPr>
        <p:spPr>
          <a:xfrm>
            <a:off x="2437650" y="4629050"/>
            <a:ext cx="40359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latin typeface="Times New Roman"/>
                <a:ea typeface="Times New Roman"/>
                <a:cs typeface="Times New Roman"/>
                <a:sym typeface="Times New Roman"/>
              </a:rPr>
              <a:t>Demo kết quả</a:t>
            </a: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16" name="Google Shape;2216;p46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p47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2222" name="Google Shape;2222;p47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Do you have any questions?</a:t>
            </a:r>
            <a:endParaRPr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59595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youremail@freepik.com </a:t>
            </a: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+91  620 421 838 </a:t>
            </a: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yourcompany.com</a:t>
            </a:r>
            <a:endParaRPr>
              <a:solidFill>
                <a:schemeClr val="dk2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223" name="Google Shape;2223;p47"/>
          <p:cNvSpPr txBox="1">
            <a:spLocks noGrp="1"/>
          </p:cNvSpPr>
          <p:nvPr>
            <p:ph type="subTitle" idx="4294967295"/>
          </p:nvPr>
        </p:nvSpPr>
        <p:spPr>
          <a:xfrm>
            <a:off x="2673650" y="4233275"/>
            <a:ext cx="3793200" cy="3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Please keep this slide for attribution</a:t>
            </a:r>
            <a:endParaRPr sz="1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224" name="Google Shape;2224;p47"/>
          <p:cNvGrpSpPr/>
          <p:nvPr/>
        </p:nvGrpSpPr>
        <p:grpSpPr>
          <a:xfrm>
            <a:off x="3733763" y="3221625"/>
            <a:ext cx="1681025" cy="338359"/>
            <a:chOff x="3733763" y="3183525"/>
            <a:chExt cx="1681025" cy="338359"/>
          </a:xfrm>
        </p:grpSpPr>
        <p:sp>
          <p:nvSpPr>
            <p:cNvPr id="2225" name="Google Shape;2225;p47"/>
            <p:cNvSpPr/>
            <p:nvPr/>
          </p:nvSpPr>
          <p:spPr>
            <a:xfrm>
              <a:off x="3733763" y="3183525"/>
              <a:ext cx="338345" cy="338295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4602" y="3500"/>
                  </a:moveTo>
                  <a:cubicBezTo>
                    <a:pt x="15137" y="3500"/>
                    <a:pt x="15682" y="3563"/>
                    <a:pt x="16247" y="3689"/>
                  </a:cubicBezTo>
                  <a:cubicBezTo>
                    <a:pt x="16179" y="4154"/>
                    <a:pt x="16095" y="4705"/>
                    <a:pt x="16033" y="5120"/>
                  </a:cubicBezTo>
                  <a:cubicBezTo>
                    <a:pt x="15810" y="5075"/>
                    <a:pt x="15484" y="5035"/>
                    <a:pt x="15150" y="5035"/>
                  </a:cubicBezTo>
                  <a:cubicBezTo>
                    <a:pt x="14968" y="5035"/>
                    <a:pt x="14783" y="5047"/>
                    <a:pt x="14611" y="5076"/>
                  </a:cubicBezTo>
                  <a:cubicBezTo>
                    <a:pt x="13536" y="5258"/>
                    <a:pt x="12918" y="5925"/>
                    <a:pt x="12918" y="6907"/>
                  </a:cubicBezTo>
                  <a:lnTo>
                    <a:pt x="12918" y="8819"/>
                  </a:lnTo>
                  <a:cubicBezTo>
                    <a:pt x="12918" y="9143"/>
                    <a:pt x="13180" y="9405"/>
                    <a:pt x="13504" y="9405"/>
                  </a:cubicBezTo>
                  <a:lnTo>
                    <a:pt x="15681" y="9405"/>
                  </a:lnTo>
                  <a:lnTo>
                    <a:pt x="15388" y="10576"/>
                  </a:lnTo>
                  <a:lnTo>
                    <a:pt x="13504" y="10576"/>
                  </a:lnTo>
                  <a:cubicBezTo>
                    <a:pt x="13180" y="10576"/>
                    <a:pt x="12918" y="10838"/>
                    <a:pt x="12918" y="11161"/>
                  </a:cubicBezTo>
                  <a:lnTo>
                    <a:pt x="12918" y="18811"/>
                  </a:lnTo>
                  <a:lnTo>
                    <a:pt x="11162" y="18811"/>
                  </a:lnTo>
                  <a:lnTo>
                    <a:pt x="11162" y="11161"/>
                  </a:lnTo>
                  <a:cubicBezTo>
                    <a:pt x="11162" y="10838"/>
                    <a:pt x="10900" y="10576"/>
                    <a:pt x="10576" y="10576"/>
                  </a:cubicBezTo>
                  <a:lnTo>
                    <a:pt x="9407" y="10576"/>
                  </a:lnTo>
                  <a:lnTo>
                    <a:pt x="9407" y="9405"/>
                  </a:lnTo>
                  <a:lnTo>
                    <a:pt x="10576" y="9405"/>
                  </a:lnTo>
                  <a:cubicBezTo>
                    <a:pt x="10900" y="9405"/>
                    <a:pt x="11162" y="9143"/>
                    <a:pt x="11162" y="8821"/>
                  </a:cubicBezTo>
                  <a:cubicBezTo>
                    <a:pt x="11162" y="7215"/>
                    <a:pt x="11162" y="6481"/>
                    <a:pt x="11162" y="6143"/>
                  </a:cubicBezTo>
                  <a:cubicBezTo>
                    <a:pt x="11162" y="5520"/>
                    <a:pt x="11163" y="4843"/>
                    <a:pt x="11770" y="4324"/>
                  </a:cubicBezTo>
                  <a:cubicBezTo>
                    <a:pt x="12234" y="3928"/>
                    <a:pt x="12823" y="3687"/>
                    <a:pt x="13628" y="3571"/>
                  </a:cubicBezTo>
                  <a:cubicBezTo>
                    <a:pt x="13950" y="3524"/>
                    <a:pt x="14274" y="3500"/>
                    <a:pt x="14602" y="3500"/>
                  </a:cubicBezTo>
                  <a:close/>
                  <a:moveTo>
                    <a:pt x="17017" y="1170"/>
                  </a:moveTo>
                  <a:cubicBezTo>
                    <a:pt x="17990" y="1170"/>
                    <a:pt x="18811" y="1975"/>
                    <a:pt x="18811" y="2927"/>
                  </a:cubicBezTo>
                  <a:lnTo>
                    <a:pt x="18811" y="17056"/>
                  </a:lnTo>
                  <a:cubicBezTo>
                    <a:pt x="18811" y="18023"/>
                    <a:pt x="18024" y="18811"/>
                    <a:pt x="17056" y="18811"/>
                  </a:cubicBezTo>
                  <a:lnTo>
                    <a:pt x="14089" y="18811"/>
                  </a:lnTo>
                  <a:lnTo>
                    <a:pt x="14089" y="11747"/>
                  </a:lnTo>
                  <a:lnTo>
                    <a:pt x="15846" y="11747"/>
                  </a:lnTo>
                  <a:cubicBezTo>
                    <a:pt x="16115" y="11747"/>
                    <a:pt x="16348" y="11565"/>
                    <a:pt x="16414" y="11305"/>
                  </a:cubicBezTo>
                  <a:lnTo>
                    <a:pt x="16999" y="8963"/>
                  </a:lnTo>
                  <a:cubicBezTo>
                    <a:pt x="17042" y="8787"/>
                    <a:pt x="17003" y="8602"/>
                    <a:pt x="16893" y="8460"/>
                  </a:cubicBezTo>
                  <a:cubicBezTo>
                    <a:pt x="16782" y="8317"/>
                    <a:pt x="16612" y="8235"/>
                    <a:pt x="16431" y="8235"/>
                  </a:cubicBezTo>
                  <a:lnTo>
                    <a:pt x="14089" y="8235"/>
                  </a:lnTo>
                  <a:lnTo>
                    <a:pt x="14089" y="6909"/>
                  </a:lnTo>
                  <a:cubicBezTo>
                    <a:pt x="14089" y="6638"/>
                    <a:pt x="14144" y="6343"/>
                    <a:pt x="14808" y="6229"/>
                  </a:cubicBezTo>
                  <a:cubicBezTo>
                    <a:pt x="14936" y="6208"/>
                    <a:pt x="15061" y="6199"/>
                    <a:pt x="15182" y="6199"/>
                  </a:cubicBezTo>
                  <a:cubicBezTo>
                    <a:pt x="15552" y="6199"/>
                    <a:pt x="15890" y="6283"/>
                    <a:pt x="16198" y="6360"/>
                  </a:cubicBezTo>
                  <a:cubicBezTo>
                    <a:pt x="16304" y="6387"/>
                    <a:pt x="16415" y="6421"/>
                    <a:pt x="16532" y="6421"/>
                  </a:cubicBezTo>
                  <a:cubicBezTo>
                    <a:pt x="16632" y="6421"/>
                    <a:pt x="16736" y="6396"/>
                    <a:pt x="16847" y="6321"/>
                  </a:cubicBezTo>
                  <a:cubicBezTo>
                    <a:pt x="16983" y="6229"/>
                    <a:pt x="17074" y="6084"/>
                    <a:pt x="17098" y="5923"/>
                  </a:cubicBezTo>
                  <a:cubicBezTo>
                    <a:pt x="17098" y="5923"/>
                    <a:pt x="17362" y="4156"/>
                    <a:pt x="17482" y="3339"/>
                  </a:cubicBezTo>
                  <a:cubicBezTo>
                    <a:pt x="17525" y="3049"/>
                    <a:pt x="17346" y="2769"/>
                    <a:pt x="17063" y="2690"/>
                  </a:cubicBezTo>
                  <a:cubicBezTo>
                    <a:pt x="16267" y="2463"/>
                    <a:pt x="15346" y="2343"/>
                    <a:pt x="14504" y="2343"/>
                  </a:cubicBezTo>
                  <a:cubicBezTo>
                    <a:pt x="14137" y="2343"/>
                    <a:pt x="13786" y="2365"/>
                    <a:pt x="13467" y="2412"/>
                  </a:cubicBezTo>
                  <a:cubicBezTo>
                    <a:pt x="12434" y="2562"/>
                    <a:pt x="11646" y="2888"/>
                    <a:pt x="11009" y="3434"/>
                  </a:cubicBezTo>
                  <a:cubicBezTo>
                    <a:pt x="10121" y="4193"/>
                    <a:pt x="10010" y="5168"/>
                    <a:pt x="9999" y="5833"/>
                  </a:cubicBezTo>
                  <a:cubicBezTo>
                    <a:pt x="9999" y="5847"/>
                    <a:pt x="9999" y="7029"/>
                    <a:pt x="9999" y="8235"/>
                  </a:cubicBezTo>
                  <a:lnTo>
                    <a:pt x="8821" y="8235"/>
                  </a:lnTo>
                  <a:cubicBezTo>
                    <a:pt x="8497" y="8235"/>
                    <a:pt x="8236" y="8497"/>
                    <a:pt x="8236" y="8819"/>
                  </a:cubicBezTo>
                  <a:lnTo>
                    <a:pt x="8236" y="11161"/>
                  </a:lnTo>
                  <a:cubicBezTo>
                    <a:pt x="8236" y="11485"/>
                    <a:pt x="8497" y="11747"/>
                    <a:pt x="8821" y="11747"/>
                  </a:cubicBezTo>
                  <a:lnTo>
                    <a:pt x="9991" y="11747"/>
                  </a:lnTo>
                  <a:lnTo>
                    <a:pt x="9991" y="18811"/>
                  </a:lnTo>
                  <a:lnTo>
                    <a:pt x="2927" y="18811"/>
                  </a:lnTo>
                  <a:cubicBezTo>
                    <a:pt x="1959" y="18811"/>
                    <a:pt x="1172" y="18023"/>
                    <a:pt x="1172" y="17054"/>
                  </a:cubicBezTo>
                  <a:lnTo>
                    <a:pt x="1172" y="2927"/>
                  </a:lnTo>
                  <a:cubicBezTo>
                    <a:pt x="1172" y="1959"/>
                    <a:pt x="1959" y="1170"/>
                    <a:pt x="2927" y="1170"/>
                  </a:cubicBezTo>
                  <a:close/>
                  <a:moveTo>
                    <a:pt x="2927" y="1"/>
                  </a:moveTo>
                  <a:cubicBezTo>
                    <a:pt x="1314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4" y="19982"/>
                    <a:pt x="2927" y="19982"/>
                  </a:cubicBezTo>
                  <a:lnTo>
                    <a:pt x="17054" y="19982"/>
                  </a:lnTo>
                  <a:cubicBezTo>
                    <a:pt x="18669" y="19982"/>
                    <a:pt x="19982" y="18669"/>
                    <a:pt x="19982" y="17056"/>
                  </a:cubicBezTo>
                  <a:lnTo>
                    <a:pt x="19982" y="2927"/>
                  </a:lnTo>
                  <a:cubicBezTo>
                    <a:pt x="19982" y="2145"/>
                    <a:pt x="19669" y="1409"/>
                    <a:pt x="19101" y="853"/>
                  </a:cubicBezTo>
                  <a:cubicBezTo>
                    <a:pt x="18538" y="303"/>
                    <a:pt x="17797" y="1"/>
                    <a:pt x="17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6" name="Google Shape;2226;p47"/>
            <p:cNvGrpSpPr/>
            <p:nvPr/>
          </p:nvGrpSpPr>
          <p:grpSpPr>
            <a:xfrm>
              <a:off x="4166051" y="3183552"/>
              <a:ext cx="338366" cy="338332"/>
              <a:chOff x="812101" y="2571761"/>
              <a:chExt cx="417066" cy="417024"/>
            </a:xfrm>
          </p:grpSpPr>
          <p:sp>
            <p:nvSpPr>
              <p:cNvPr id="2227" name="Google Shape;2227;p47"/>
              <p:cNvSpPr/>
              <p:nvPr/>
            </p:nvSpPr>
            <p:spPr>
              <a:xfrm>
                <a:off x="935084" y="2694744"/>
                <a:ext cx="171071" cy="171071"/>
              </a:xfrm>
              <a:custGeom>
                <a:avLst/>
                <a:gdLst/>
                <a:ahLst/>
                <a:cxnLst/>
                <a:rect l="l" t="t" r="r" b="b"/>
                <a:pathLst>
                  <a:path w="8197" h="8197" extrusionOk="0">
                    <a:moveTo>
                      <a:pt x="4099" y="1171"/>
                    </a:moveTo>
                    <a:cubicBezTo>
                      <a:pt x="5712" y="1171"/>
                      <a:pt x="7027" y="2484"/>
                      <a:pt x="7027" y="4097"/>
                    </a:cubicBezTo>
                    <a:cubicBezTo>
                      <a:pt x="7027" y="5712"/>
                      <a:pt x="5712" y="7025"/>
                      <a:pt x="4099" y="7025"/>
                    </a:cubicBezTo>
                    <a:cubicBezTo>
                      <a:pt x="2486" y="7025"/>
                      <a:pt x="1171" y="5712"/>
                      <a:pt x="1171" y="4097"/>
                    </a:cubicBezTo>
                    <a:cubicBezTo>
                      <a:pt x="1171" y="2484"/>
                      <a:pt x="2486" y="1171"/>
                      <a:pt x="4099" y="1171"/>
                    </a:cubicBezTo>
                    <a:close/>
                    <a:moveTo>
                      <a:pt x="4099" y="0"/>
                    </a:moveTo>
                    <a:cubicBezTo>
                      <a:pt x="1840" y="0"/>
                      <a:pt x="0" y="1838"/>
                      <a:pt x="0" y="4097"/>
                    </a:cubicBezTo>
                    <a:cubicBezTo>
                      <a:pt x="0" y="6358"/>
                      <a:pt x="1840" y="8196"/>
                      <a:pt x="4099" y="8196"/>
                    </a:cubicBezTo>
                    <a:cubicBezTo>
                      <a:pt x="6358" y="8196"/>
                      <a:pt x="8196" y="6358"/>
                      <a:pt x="8196" y="4097"/>
                    </a:cubicBezTo>
                    <a:cubicBezTo>
                      <a:pt x="8196" y="1838"/>
                      <a:pt x="6358" y="0"/>
                      <a:pt x="40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7"/>
              <p:cNvSpPr/>
              <p:nvPr/>
            </p:nvSpPr>
            <p:spPr>
              <a:xfrm>
                <a:off x="860977" y="2620616"/>
                <a:ext cx="319311" cy="319290"/>
              </a:xfrm>
              <a:custGeom>
                <a:avLst/>
                <a:gdLst/>
                <a:ahLst/>
                <a:cxnLst/>
                <a:rect l="l" t="t" r="r" b="b"/>
                <a:pathLst>
                  <a:path w="15300" h="15299" extrusionOk="0">
                    <a:moveTo>
                      <a:pt x="12333" y="1171"/>
                    </a:moveTo>
                    <a:cubicBezTo>
                      <a:pt x="13306" y="1171"/>
                      <a:pt x="14128" y="1994"/>
                      <a:pt x="14128" y="2967"/>
                    </a:cubicBezTo>
                    <a:lnTo>
                      <a:pt x="14128" y="12334"/>
                    </a:lnTo>
                    <a:cubicBezTo>
                      <a:pt x="14128" y="13307"/>
                      <a:pt x="13306" y="14129"/>
                      <a:pt x="12333" y="14129"/>
                    </a:cubicBezTo>
                    <a:lnTo>
                      <a:pt x="2968" y="14129"/>
                    </a:lnTo>
                    <a:cubicBezTo>
                      <a:pt x="1993" y="14129"/>
                      <a:pt x="1172" y="13307"/>
                      <a:pt x="1172" y="12334"/>
                    </a:cubicBezTo>
                    <a:lnTo>
                      <a:pt x="1172" y="2967"/>
                    </a:lnTo>
                    <a:cubicBezTo>
                      <a:pt x="1172" y="1994"/>
                      <a:pt x="1993" y="1171"/>
                      <a:pt x="2968" y="1171"/>
                    </a:cubicBezTo>
                    <a:close/>
                    <a:moveTo>
                      <a:pt x="2968" y="0"/>
                    </a:moveTo>
                    <a:cubicBezTo>
                      <a:pt x="1351" y="0"/>
                      <a:pt x="1" y="1346"/>
                      <a:pt x="1" y="2967"/>
                    </a:cubicBezTo>
                    <a:lnTo>
                      <a:pt x="1" y="12334"/>
                    </a:lnTo>
                    <a:cubicBezTo>
                      <a:pt x="1" y="13952"/>
                      <a:pt x="1349" y="15299"/>
                      <a:pt x="2968" y="15299"/>
                    </a:cubicBezTo>
                    <a:lnTo>
                      <a:pt x="12333" y="15299"/>
                    </a:lnTo>
                    <a:cubicBezTo>
                      <a:pt x="13953" y="15299"/>
                      <a:pt x="15299" y="13951"/>
                      <a:pt x="15299" y="12334"/>
                    </a:cubicBezTo>
                    <a:lnTo>
                      <a:pt x="15299" y="2967"/>
                    </a:lnTo>
                    <a:cubicBezTo>
                      <a:pt x="15299" y="1345"/>
                      <a:pt x="13948" y="0"/>
                      <a:pt x="123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47"/>
              <p:cNvSpPr/>
              <p:nvPr/>
            </p:nvSpPr>
            <p:spPr>
              <a:xfrm>
                <a:off x="812101" y="2571761"/>
                <a:ext cx="417066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19982" extrusionOk="0">
                    <a:moveTo>
                      <a:pt x="17056" y="1172"/>
                    </a:moveTo>
                    <a:cubicBezTo>
                      <a:pt x="18025" y="1172"/>
                      <a:pt x="18812" y="1959"/>
                      <a:pt x="18812" y="2927"/>
                    </a:cubicBezTo>
                    <a:lnTo>
                      <a:pt x="18812" y="17056"/>
                    </a:lnTo>
                    <a:cubicBezTo>
                      <a:pt x="18812" y="18023"/>
                      <a:pt x="18025" y="18811"/>
                      <a:pt x="17056" y="18811"/>
                    </a:cubicBezTo>
                    <a:lnTo>
                      <a:pt x="2928" y="18811"/>
                    </a:lnTo>
                    <a:cubicBezTo>
                      <a:pt x="1961" y="18811"/>
                      <a:pt x="1172" y="18023"/>
                      <a:pt x="1172" y="17056"/>
                    </a:cubicBezTo>
                    <a:lnTo>
                      <a:pt x="1172" y="2927"/>
                    </a:lnTo>
                    <a:cubicBezTo>
                      <a:pt x="1172" y="1959"/>
                      <a:pt x="1961" y="1172"/>
                      <a:pt x="2928" y="1172"/>
                    </a:cubicBezTo>
                    <a:close/>
                    <a:moveTo>
                      <a:pt x="2928" y="1"/>
                    </a:moveTo>
                    <a:cubicBezTo>
                      <a:pt x="1313" y="1"/>
                      <a:pt x="1" y="1313"/>
                      <a:pt x="1" y="2927"/>
                    </a:cubicBezTo>
                    <a:lnTo>
                      <a:pt x="1" y="17056"/>
                    </a:lnTo>
                    <a:cubicBezTo>
                      <a:pt x="1" y="18669"/>
                      <a:pt x="1313" y="19982"/>
                      <a:pt x="2928" y="19982"/>
                    </a:cubicBezTo>
                    <a:lnTo>
                      <a:pt x="17056" y="19982"/>
                    </a:lnTo>
                    <a:cubicBezTo>
                      <a:pt x="18669" y="19982"/>
                      <a:pt x="19984" y="18669"/>
                      <a:pt x="19984" y="17056"/>
                    </a:cubicBezTo>
                    <a:lnTo>
                      <a:pt x="19984" y="2927"/>
                    </a:lnTo>
                    <a:cubicBezTo>
                      <a:pt x="19984" y="1313"/>
                      <a:pt x="18669" y="1"/>
                      <a:pt x="170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47"/>
              <p:cNvSpPr/>
              <p:nvPr/>
            </p:nvSpPr>
            <p:spPr>
              <a:xfrm>
                <a:off x="1081712" y="2670306"/>
                <a:ext cx="48878" cy="4889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343" extrusionOk="0">
                    <a:moveTo>
                      <a:pt x="1170" y="0"/>
                    </a:moveTo>
                    <a:cubicBezTo>
                      <a:pt x="524" y="0"/>
                      <a:pt x="1" y="526"/>
                      <a:pt x="1" y="1171"/>
                    </a:cubicBezTo>
                    <a:cubicBezTo>
                      <a:pt x="1" y="1817"/>
                      <a:pt x="524" y="2342"/>
                      <a:pt x="1170" y="2342"/>
                    </a:cubicBezTo>
                    <a:cubicBezTo>
                      <a:pt x="1816" y="2342"/>
                      <a:pt x="2341" y="1817"/>
                      <a:pt x="2341" y="1171"/>
                    </a:cubicBezTo>
                    <a:cubicBezTo>
                      <a:pt x="2341" y="526"/>
                      <a:pt x="1816" y="0"/>
                      <a:pt x="1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1" name="Google Shape;2231;p47"/>
            <p:cNvGrpSpPr/>
            <p:nvPr/>
          </p:nvGrpSpPr>
          <p:grpSpPr>
            <a:xfrm>
              <a:off x="4598397" y="3183552"/>
              <a:ext cx="338332" cy="338332"/>
              <a:chOff x="1323129" y="2571761"/>
              <a:chExt cx="417024" cy="417024"/>
            </a:xfrm>
          </p:grpSpPr>
          <p:sp>
            <p:nvSpPr>
              <p:cNvPr id="2232" name="Google Shape;2232;p47"/>
              <p:cNvSpPr/>
              <p:nvPr/>
            </p:nvSpPr>
            <p:spPr>
              <a:xfrm>
                <a:off x="1385007" y="2719183"/>
                <a:ext cx="73337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10537" extrusionOk="0">
                    <a:moveTo>
                      <a:pt x="2342" y="1171"/>
                    </a:moveTo>
                    <a:lnTo>
                      <a:pt x="2342" y="9367"/>
                    </a:lnTo>
                    <a:lnTo>
                      <a:pt x="1171" y="9367"/>
                    </a:lnTo>
                    <a:lnTo>
                      <a:pt x="1171" y="1171"/>
                    </a:lnTo>
                    <a:close/>
                    <a:moveTo>
                      <a:pt x="586" y="0"/>
                    </a:moveTo>
                    <a:cubicBezTo>
                      <a:pt x="264" y="0"/>
                      <a:pt x="0" y="262"/>
                      <a:pt x="0" y="586"/>
                    </a:cubicBezTo>
                    <a:lnTo>
                      <a:pt x="0" y="9951"/>
                    </a:lnTo>
                    <a:cubicBezTo>
                      <a:pt x="0" y="10275"/>
                      <a:pt x="264" y="10537"/>
                      <a:pt x="586" y="10537"/>
                    </a:cubicBezTo>
                    <a:lnTo>
                      <a:pt x="2928" y="10537"/>
                    </a:lnTo>
                    <a:cubicBezTo>
                      <a:pt x="3252" y="10537"/>
                      <a:pt x="3514" y="10275"/>
                      <a:pt x="3514" y="9951"/>
                    </a:cubicBezTo>
                    <a:lnTo>
                      <a:pt x="3514" y="586"/>
                    </a:lnTo>
                    <a:cubicBezTo>
                      <a:pt x="3514" y="262"/>
                      <a:pt x="3252" y="0"/>
                      <a:pt x="29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7"/>
              <p:cNvSpPr/>
              <p:nvPr/>
            </p:nvSpPr>
            <p:spPr>
              <a:xfrm>
                <a:off x="1385007" y="2621430"/>
                <a:ext cx="73337" cy="7333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514" extrusionOk="0">
                    <a:moveTo>
                      <a:pt x="1757" y="1171"/>
                    </a:moveTo>
                    <a:cubicBezTo>
                      <a:pt x="2081" y="1171"/>
                      <a:pt x="2342" y="1435"/>
                      <a:pt x="2342" y="1757"/>
                    </a:cubicBezTo>
                    <a:cubicBezTo>
                      <a:pt x="2342" y="2080"/>
                      <a:pt x="2081" y="2342"/>
                      <a:pt x="1757" y="2342"/>
                    </a:cubicBezTo>
                    <a:cubicBezTo>
                      <a:pt x="1435" y="2342"/>
                      <a:pt x="1171" y="2080"/>
                      <a:pt x="1171" y="1757"/>
                    </a:cubicBezTo>
                    <a:cubicBezTo>
                      <a:pt x="1171" y="1435"/>
                      <a:pt x="1435" y="1171"/>
                      <a:pt x="1757" y="1171"/>
                    </a:cubicBezTo>
                    <a:close/>
                    <a:moveTo>
                      <a:pt x="1757" y="0"/>
                    </a:moveTo>
                    <a:cubicBezTo>
                      <a:pt x="789" y="0"/>
                      <a:pt x="0" y="789"/>
                      <a:pt x="0" y="1757"/>
                    </a:cubicBezTo>
                    <a:cubicBezTo>
                      <a:pt x="0" y="2726"/>
                      <a:pt x="789" y="3513"/>
                      <a:pt x="1757" y="3513"/>
                    </a:cubicBezTo>
                    <a:cubicBezTo>
                      <a:pt x="2726" y="3513"/>
                      <a:pt x="3514" y="2726"/>
                      <a:pt x="3514" y="1757"/>
                    </a:cubicBezTo>
                    <a:cubicBezTo>
                      <a:pt x="3514" y="789"/>
                      <a:pt x="2726" y="0"/>
                      <a:pt x="17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7"/>
              <p:cNvSpPr/>
              <p:nvPr/>
            </p:nvSpPr>
            <p:spPr>
              <a:xfrm>
                <a:off x="1482759" y="2718786"/>
                <a:ext cx="195510" cy="220304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0556" extrusionOk="0">
                    <a:moveTo>
                      <a:pt x="5559" y="1173"/>
                    </a:moveTo>
                    <a:cubicBezTo>
                      <a:pt x="5720" y="1173"/>
                      <a:pt x="5883" y="1186"/>
                      <a:pt x="6044" y="1212"/>
                    </a:cubicBezTo>
                    <a:cubicBezTo>
                      <a:pt x="7422" y="1435"/>
                      <a:pt x="8196" y="2535"/>
                      <a:pt x="8196" y="3669"/>
                    </a:cubicBezTo>
                    <a:lnTo>
                      <a:pt x="8196" y="9386"/>
                    </a:lnTo>
                    <a:lnTo>
                      <a:pt x="7025" y="9386"/>
                    </a:lnTo>
                    <a:lnTo>
                      <a:pt x="7025" y="4702"/>
                    </a:lnTo>
                    <a:cubicBezTo>
                      <a:pt x="7025" y="3411"/>
                      <a:pt x="5975" y="2360"/>
                      <a:pt x="4683" y="2360"/>
                    </a:cubicBezTo>
                    <a:cubicBezTo>
                      <a:pt x="3392" y="2360"/>
                      <a:pt x="2341" y="3411"/>
                      <a:pt x="2341" y="4702"/>
                    </a:cubicBezTo>
                    <a:lnTo>
                      <a:pt x="2341" y="9386"/>
                    </a:lnTo>
                    <a:lnTo>
                      <a:pt x="1170" y="9386"/>
                    </a:lnTo>
                    <a:lnTo>
                      <a:pt x="1170" y="1190"/>
                    </a:lnTo>
                    <a:lnTo>
                      <a:pt x="2341" y="1190"/>
                    </a:lnTo>
                    <a:lnTo>
                      <a:pt x="2341" y="1776"/>
                    </a:lnTo>
                    <a:cubicBezTo>
                      <a:pt x="2341" y="2011"/>
                      <a:pt x="2484" y="2225"/>
                      <a:pt x="2704" y="2316"/>
                    </a:cubicBezTo>
                    <a:cubicBezTo>
                      <a:pt x="2776" y="2346"/>
                      <a:pt x="2852" y="2361"/>
                      <a:pt x="2928" y="2361"/>
                    </a:cubicBezTo>
                    <a:cubicBezTo>
                      <a:pt x="3080" y="2361"/>
                      <a:pt x="3229" y="2301"/>
                      <a:pt x="3341" y="2190"/>
                    </a:cubicBezTo>
                    <a:lnTo>
                      <a:pt x="3615" y="1916"/>
                    </a:lnTo>
                    <a:cubicBezTo>
                      <a:pt x="4086" y="1443"/>
                      <a:pt x="4813" y="1173"/>
                      <a:pt x="5559" y="1173"/>
                    </a:cubicBezTo>
                    <a:close/>
                    <a:moveTo>
                      <a:pt x="5553" y="0"/>
                    </a:moveTo>
                    <a:cubicBezTo>
                      <a:pt x="4823" y="0"/>
                      <a:pt x="4110" y="189"/>
                      <a:pt x="3509" y="536"/>
                    </a:cubicBezTo>
                    <a:cubicBezTo>
                      <a:pt x="3475" y="246"/>
                      <a:pt x="3227" y="19"/>
                      <a:pt x="2927" y="19"/>
                    </a:cubicBezTo>
                    <a:lnTo>
                      <a:pt x="586" y="19"/>
                    </a:lnTo>
                    <a:cubicBezTo>
                      <a:pt x="262" y="19"/>
                      <a:pt x="1" y="281"/>
                      <a:pt x="1" y="605"/>
                    </a:cubicBezTo>
                    <a:lnTo>
                      <a:pt x="1" y="9970"/>
                    </a:lnTo>
                    <a:cubicBezTo>
                      <a:pt x="1" y="10294"/>
                      <a:pt x="262" y="10556"/>
                      <a:pt x="586" y="10556"/>
                    </a:cubicBezTo>
                    <a:lnTo>
                      <a:pt x="2927" y="10556"/>
                    </a:lnTo>
                    <a:cubicBezTo>
                      <a:pt x="3250" y="10556"/>
                      <a:pt x="3512" y="10294"/>
                      <a:pt x="3512" y="9970"/>
                    </a:cubicBezTo>
                    <a:lnTo>
                      <a:pt x="3512" y="4702"/>
                    </a:lnTo>
                    <a:cubicBezTo>
                      <a:pt x="3512" y="4056"/>
                      <a:pt x="4038" y="3531"/>
                      <a:pt x="4683" y="3531"/>
                    </a:cubicBezTo>
                    <a:cubicBezTo>
                      <a:pt x="5329" y="3531"/>
                      <a:pt x="5854" y="4056"/>
                      <a:pt x="5854" y="4702"/>
                    </a:cubicBezTo>
                    <a:lnTo>
                      <a:pt x="5854" y="9970"/>
                    </a:lnTo>
                    <a:cubicBezTo>
                      <a:pt x="5854" y="10294"/>
                      <a:pt x="6116" y="10556"/>
                      <a:pt x="6440" y="10556"/>
                    </a:cubicBezTo>
                    <a:lnTo>
                      <a:pt x="8782" y="10556"/>
                    </a:lnTo>
                    <a:cubicBezTo>
                      <a:pt x="9104" y="10556"/>
                      <a:pt x="9368" y="10294"/>
                      <a:pt x="9368" y="9970"/>
                    </a:cubicBezTo>
                    <a:lnTo>
                      <a:pt x="9368" y="3669"/>
                    </a:lnTo>
                    <a:cubicBezTo>
                      <a:pt x="9368" y="1921"/>
                      <a:pt x="8131" y="364"/>
                      <a:pt x="6231" y="55"/>
                    </a:cubicBezTo>
                    <a:cubicBezTo>
                      <a:pt x="6005" y="18"/>
                      <a:pt x="5779" y="0"/>
                      <a:pt x="55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7"/>
              <p:cNvSpPr/>
              <p:nvPr/>
            </p:nvSpPr>
            <p:spPr>
              <a:xfrm>
                <a:off x="1323129" y="2571761"/>
                <a:ext cx="417024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19982" extrusionOk="0">
                    <a:moveTo>
                      <a:pt x="17015" y="1170"/>
                    </a:moveTo>
                    <a:cubicBezTo>
                      <a:pt x="17989" y="1170"/>
                      <a:pt x="18810" y="1993"/>
                      <a:pt x="18810" y="2966"/>
                    </a:cubicBezTo>
                    <a:lnTo>
                      <a:pt x="18810" y="17015"/>
                    </a:lnTo>
                    <a:cubicBezTo>
                      <a:pt x="18810" y="17990"/>
                      <a:pt x="17989" y="18811"/>
                      <a:pt x="17015" y="18811"/>
                    </a:cubicBezTo>
                    <a:lnTo>
                      <a:pt x="2965" y="18811"/>
                    </a:lnTo>
                    <a:cubicBezTo>
                      <a:pt x="1992" y="18811"/>
                      <a:pt x="1170" y="17990"/>
                      <a:pt x="1170" y="17015"/>
                    </a:cubicBezTo>
                    <a:lnTo>
                      <a:pt x="1170" y="2966"/>
                    </a:lnTo>
                    <a:cubicBezTo>
                      <a:pt x="1170" y="1993"/>
                      <a:pt x="1992" y="1170"/>
                      <a:pt x="2965" y="1170"/>
                    </a:cubicBezTo>
                    <a:close/>
                    <a:moveTo>
                      <a:pt x="2965" y="1"/>
                    </a:moveTo>
                    <a:cubicBezTo>
                      <a:pt x="1347" y="1"/>
                      <a:pt x="0" y="1349"/>
                      <a:pt x="0" y="2966"/>
                    </a:cubicBezTo>
                    <a:lnTo>
                      <a:pt x="0" y="17015"/>
                    </a:lnTo>
                    <a:cubicBezTo>
                      <a:pt x="0" y="18635"/>
                      <a:pt x="1348" y="19982"/>
                      <a:pt x="2965" y="19982"/>
                    </a:cubicBezTo>
                    <a:lnTo>
                      <a:pt x="17017" y="19982"/>
                    </a:lnTo>
                    <a:cubicBezTo>
                      <a:pt x="18635" y="19982"/>
                      <a:pt x="19981" y="18634"/>
                      <a:pt x="19981" y="17015"/>
                    </a:cubicBezTo>
                    <a:lnTo>
                      <a:pt x="19981" y="2966"/>
                    </a:lnTo>
                    <a:cubicBezTo>
                      <a:pt x="19981" y="1347"/>
                      <a:pt x="18633" y="1"/>
                      <a:pt x="170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6" name="Google Shape;2236;p47"/>
            <p:cNvSpPr/>
            <p:nvPr/>
          </p:nvSpPr>
          <p:spPr>
            <a:xfrm>
              <a:off x="5074766" y="3214044"/>
              <a:ext cx="340022" cy="277263"/>
            </a:xfrm>
            <a:custGeom>
              <a:avLst/>
              <a:gdLst/>
              <a:ahLst/>
              <a:cxnLst/>
              <a:rect l="l" t="t" r="r" b="b"/>
              <a:pathLst>
                <a:path w="20081" h="16377" extrusionOk="0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1" name="Google Shape;2241;p4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0" name="Google Shape;1890;p36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91" name="Google Shape;1891;p36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6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6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6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6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6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6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6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6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6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6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6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6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6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6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6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6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6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6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6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6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6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6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6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6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6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6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6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6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6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6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6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6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6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6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6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6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6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6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6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6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6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6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6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6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6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6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6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6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6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6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6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6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6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6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6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6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6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6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6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6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6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6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6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6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6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6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6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6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6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6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6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6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6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6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6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6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6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6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6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6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6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6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6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6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6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6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6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6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6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6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6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6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6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6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6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6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6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6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6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6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6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6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6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6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6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6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6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6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6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6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6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6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6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0" name="Google Shape;2100;p36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1" name="Google Shape;2101;p36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2" name="Google Shape;2102;p36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6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4" name="Google Shape;2104;p36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05" name="Google Shape;2105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06" name="Google Shape;2106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07" name="Google Shape;2107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08" name="Google Shape;2108;p36"/>
          <p:cNvGrpSpPr/>
          <p:nvPr/>
        </p:nvGrpSpPr>
        <p:grpSpPr>
          <a:xfrm>
            <a:off x="731647" y="1650460"/>
            <a:ext cx="635100" cy="733490"/>
            <a:chOff x="731647" y="1650460"/>
            <a:chExt cx="635100" cy="733490"/>
          </a:xfrm>
        </p:grpSpPr>
        <p:grpSp>
          <p:nvGrpSpPr>
            <p:cNvPr id="2109" name="Google Shape;2109;p36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0" name="Google Shape;2110;p36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6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2" name="Google Shape;2112;p36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3" name="Google Shape;2113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4" name="Google Shape;2114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5" name="Google Shape;2115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6" name="Google Shape;2116;p36"/>
          <p:cNvGrpSpPr/>
          <p:nvPr/>
        </p:nvGrpSpPr>
        <p:grpSpPr>
          <a:xfrm>
            <a:off x="731647" y="2728277"/>
            <a:ext cx="635100" cy="734984"/>
            <a:chOff x="731647" y="2728277"/>
            <a:chExt cx="635100" cy="734984"/>
          </a:xfrm>
        </p:grpSpPr>
        <p:grpSp>
          <p:nvGrpSpPr>
            <p:cNvPr id="2117" name="Google Shape;2117;p36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18" name="Google Shape;2118;p36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6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0" name="Google Shape;2120;p36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1" name="Google Shape;2121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2" name="Google Shape;2122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3" name="Google Shape;2123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4" name="Google Shape;2124;p36"/>
          <p:cNvGrpSpPr/>
          <p:nvPr/>
        </p:nvGrpSpPr>
        <p:grpSpPr>
          <a:xfrm>
            <a:off x="731647" y="3806675"/>
            <a:ext cx="635100" cy="734704"/>
            <a:chOff x="731647" y="3806675"/>
            <a:chExt cx="635100" cy="734704"/>
          </a:xfrm>
        </p:grpSpPr>
        <p:grpSp>
          <p:nvGrpSpPr>
            <p:cNvPr id="2125" name="Google Shape;2125;p36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26" name="Google Shape;2126;p36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6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8" name="Google Shape;2128;p36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29" name="Google Shape;2129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0" name="Google Shape;2130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1" name="Google Shape;2131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2" name="Google Shape;2132;p36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Mục lục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33" name="Google Shape;2133;p36"/>
          <p:cNvSpPr txBox="1">
            <a:spLocks noGrp="1"/>
          </p:cNvSpPr>
          <p:nvPr>
            <p:ph type="subTitle" idx="1"/>
          </p:nvPr>
        </p:nvSpPr>
        <p:spPr>
          <a:xfrm>
            <a:off x="1664208" y="643693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Thông tin thành viên</a:t>
            </a:r>
            <a:endParaRPr/>
          </a:p>
        </p:txBody>
      </p:sp>
      <p:sp>
        <p:nvSpPr>
          <p:cNvPr id="2134" name="Google Shape;2134;p36"/>
          <p:cNvSpPr txBox="1">
            <a:spLocks noGrp="1"/>
          </p:cNvSpPr>
          <p:nvPr>
            <p:ph type="subTitle" idx="3"/>
          </p:nvPr>
        </p:nvSpPr>
        <p:spPr>
          <a:xfrm>
            <a:off x="1664208" y="175747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Mô tả đề tài và tính năng</a:t>
            </a:r>
            <a:endParaRPr/>
          </a:p>
        </p:txBody>
      </p:sp>
      <p:sp>
        <p:nvSpPr>
          <p:cNvPr id="2135" name="Google Shape;2135;p36"/>
          <p:cNvSpPr txBox="1">
            <a:spLocks noGrp="1"/>
          </p:cNvSpPr>
          <p:nvPr>
            <p:ph type="subTitle" idx="5"/>
          </p:nvPr>
        </p:nvSpPr>
        <p:spPr>
          <a:xfrm>
            <a:off x="1664208" y="28163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Đóng góp mỗi thành viên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6" name="Google Shape;2136;p36"/>
          <p:cNvSpPr txBox="1">
            <a:spLocks noGrp="1"/>
          </p:cNvSpPr>
          <p:nvPr>
            <p:ph type="subTitle" idx="7"/>
          </p:nvPr>
        </p:nvSpPr>
        <p:spPr>
          <a:xfrm>
            <a:off x="1664208" y="38953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kết quả</a:t>
            </a:r>
            <a:endParaRPr/>
          </a:p>
        </p:txBody>
      </p:sp>
      <p:sp>
        <p:nvSpPr>
          <p:cNvPr id="2137" name="Google Shape;2137;p36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8" name="Google Shape;2138;p36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39" name="Google Shape;2139;p36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40" name="Google Shape;2140;p36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7"/>
          <p:cNvSpPr txBox="1">
            <a:spLocks noGrp="1"/>
          </p:cNvSpPr>
          <p:nvPr>
            <p:ph type="title"/>
          </p:nvPr>
        </p:nvSpPr>
        <p:spPr>
          <a:xfrm>
            <a:off x="2740500" y="3372150"/>
            <a:ext cx="34302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latin typeface="Times New Roman"/>
                <a:ea typeface="Times New Roman"/>
                <a:cs typeface="Times New Roman"/>
                <a:sym typeface="Times New Roman"/>
              </a:rPr>
              <a:t>Thông tin thành viên</a:t>
            </a: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6" name="Google Shape;2146;p37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8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Thành viên</a:t>
            </a:r>
            <a:endParaRPr/>
          </a:p>
        </p:txBody>
      </p:sp>
      <p:sp>
        <p:nvSpPr>
          <p:cNvPr id="2152" name="Google Shape;2152;p38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Trần Ngọc Lâm</a:t>
            </a:r>
            <a:endParaRPr/>
          </a:p>
        </p:txBody>
      </p:sp>
      <p:sp>
        <p:nvSpPr>
          <p:cNvPr id="2153" name="Google Shape;2153;p38"/>
          <p:cNvSpPr txBox="1">
            <a:spLocks noGrp="1"/>
          </p:cNvSpPr>
          <p:nvPr>
            <p:ph type="subTitle" idx="3"/>
          </p:nvPr>
        </p:nvSpPr>
        <p:spPr>
          <a:xfrm>
            <a:off x="5468097" y="1545325"/>
            <a:ext cx="2413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Nguyễn Văn Công Sơn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54" name="Google Shape;2154;p38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Nguyễn Sỹ Lợi</a:t>
            </a:r>
            <a:endParaRPr/>
          </a:p>
        </p:txBody>
      </p:sp>
      <p:sp>
        <p:nvSpPr>
          <p:cNvPr id="2155" name="Google Shape;2155;p38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Nguyễn Việt Tùng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56" name="Google Shape;2156;p38"/>
          <p:cNvSpPr txBox="1"/>
          <p:nvPr/>
        </p:nvSpPr>
        <p:spPr>
          <a:xfrm>
            <a:off x="512064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157" name="Google Shape;2157;p38"/>
          <p:cNvSpPr txBox="1"/>
          <p:nvPr/>
        </p:nvSpPr>
        <p:spPr>
          <a:xfrm>
            <a:off x="1623369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158" name="Google Shape;2158;p38"/>
          <p:cNvSpPr txBox="1"/>
          <p:nvPr/>
        </p:nvSpPr>
        <p:spPr>
          <a:xfrm>
            <a:off x="5263298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159" name="Google Shape;2159;p38"/>
          <p:cNvSpPr txBox="1"/>
          <p:nvPr/>
        </p:nvSpPr>
        <p:spPr>
          <a:xfrm>
            <a:off x="4268116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p39"/>
          <p:cNvSpPr txBox="1">
            <a:spLocks noGrp="1"/>
          </p:cNvSpPr>
          <p:nvPr>
            <p:ph type="title"/>
          </p:nvPr>
        </p:nvSpPr>
        <p:spPr>
          <a:xfrm>
            <a:off x="2740500" y="3978325"/>
            <a:ext cx="34302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latin typeface="Times New Roman"/>
                <a:ea typeface="Times New Roman"/>
                <a:cs typeface="Times New Roman"/>
                <a:sym typeface="Times New Roman"/>
              </a:rPr>
              <a:t>Mô tả đề tài và tính năng</a:t>
            </a: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65" name="Google Shape;2165;p39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" name="Google Shape;2170;p40"/>
          <p:cNvSpPr txBox="1">
            <a:spLocks noGrp="1"/>
          </p:cNvSpPr>
          <p:nvPr>
            <p:ph type="title"/>
          </p:nvPr>
        </p:nvSpPr>
        <p:spPr>
          <a:xfrm>
            <a:off x="2238453" y="204899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Mô tả đề tài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1" name="Google Shape;2171;p40"/>
          <p:cNvSpPr txBox="1">
            <a:spLocks noGrp="1"/>
          </p:cNvSpPr>
          <p:nvPr>
            <p:ph type="subTitle" idx="1"/>
          </p:nvPr>
        </p:nvSpPr>
        <p:spPr>
          <a:xfrm>
            <a:off x="1142500" y="905775"/>
            <a:ext cx="7086900" cy="9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Xây dựng website bán sách và quản lý việc bán sách</a:t>
            </a:r>
            <a:endParaRPr sz="1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Người dùng có thể xem, tìm kiếm, đặt hàng, mua bán sách thông qua trang web</a:t>
            </a:r>
            <a:endParaRPr sz="1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Quản trị viên có thể quản lý người dùng, các loại sách và đơn hàng</a:t>
            </a:r>
            <a:endParaRPr sz="1600"/>
          </a:p>
        </p:txBody>
      </p:sp>
      <p:sp>
        <p:nvSpPr>
          <p:cNvPr id="2172" name="Google Shape;2172;p40"/>
          <p:cNvSpPr txBox="1"/>
          <p:nvPr/>
        </p:nvSpPr>
        <p:spPr>
          <a:xfrm>
            <a:off x="1454500" y="2696550"/>
            <a:ext cx="197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40"/>
          <p:cNvSpPr txBox="1"/>
          <p:nvPr/>
        </p:nvSpPr>
        <p:spPr>
          <a:xfrm>
            <a:off x="5573725" y="2741975"/>
            <a:ext cx="197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74" name="Google Shape;21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050" y="2536150"/>
            <a:ext cx="3834225" cy="188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5" name="Google Shape;217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7504" y="2536150"/>
            <a:ext cx="3823944" cy="1880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41"/>
          <p:cNvSpPr txBox="1">
            <a:spLocks noGrp="1"/>
          </p:cNvSpPr>
          <p:nvPr>
            <p:ph type="title"/>
          </p:nvPr>
        </p:nvSpPr>
        <p:spPr>
          <a:xfrm>
            <a:off x="2238453" y="204899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Mô tả đề tài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1" name="Google Shape;2181;p41"/>
          <p:cNvSpPr txBox="1"/>
          <p:nvPr/>
        </p:nvSpPr>
        <p:spPr>
          <a:xfrm>
            <a:off x="1454500" y="2696550"/>
            <a:ext cx="197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2" name="Google Shape;2182;p41"/>
          <p:cNvSpPr txBox="1"/>
          <p:nvPr/>
        </p:nvSpPr>
        <p:spPr>
          <a:xfrm>
            <a:off x="5573725" y="2741975"/>
            <a:ext cx="197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83" name="Google Shape;218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226" y="1354200"/>
            <a:ext cx="5058826" cy="2845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p42"/>
          <p:cNvSpPr txBox="1">
            <a:spLocks noGrp="1"/>
          </p:cNvSpPr>
          <p:nvPr>
            <p:ph type="title"/>
          </p:nvPr>
        </p:nvSpPr>
        <p:spPr>
          <a:xfrm>
            <a:off x="2238453" y="204899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Mô tả đề tài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9" name="Google Shape;2189;p42"/>
          <p:cNvSpPr txBox="1"/>
          <p:nvPr/>
        </p:nvSpPr>
        <p:spPr>
          <a:xfrm>
            <a:off x="1454500" y="2696550"/>
            <a:ext cx="197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0" name="Google Shape;2190;p42"/>
          <p:cNvSpPr txBox="1"/>
          <p:nvPr/>
        </p:nvSpPr>
        <p:spPr>
          <a:xfrm>
            <a:off x="5573725" y="2741975"/>
            <a:ext cx="197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91" name="Google Shape;219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2702" y="886702"/>
            <a:ext cx="3771831" cy="185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2" name="Google Shape;219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2700" y="3004687"/>
            <a:ext cx="3771824" cy="186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p43"/>
          <p:cNvSpPr txBox="1">
            <a:spLocks noGrp="1"/>
          </p:cNvSpPr>
          <p:nvPr>
            <p:ph type="title"/>
          </p:nvPr>
        </p:nvSpPr>
        <p:spPr>
          <a:xfrm>
            <a:off x="2238453" y="204899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Tính năng chi tiết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198" name="Google Shape;2198;p43"/>
          <p:cNvGraphicFramePr/>
          <p:nvPr/>
        </p:nvGraphicFramePr>
        <p:xfrm>
          <a:off x="1023750" y="880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{BAE8A1FB-5ADE-40A8-B0B6-46DCDEFF8E41}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Khách hàng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Quản trị viên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7025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Đăng ký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Đăng nhập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Xem thông tin sách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Tìm kiếm sách theo tên sách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Lọc sản phẩm theo giá bán, doanh số bán hàng, …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Thêm sách vào giỏ hàng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Thực hiện thanh toán sách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Bình luận, đánh giá về sách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Xem các loại sách được gợi ý liên quan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Đăng nhập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Xem thông tin các đơn hàng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Xem thông tin khách hàng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Xem, thêm, xóa, sửa thông tin của sách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"/>
                        <a:t>Chỉnh sửa banner trang web</a:t>
                      </a:r>
                      <a:endParaRPr/>
                    </a:p>
                    <a:p>
                      <a:pPr marL="457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372</Words>
  <Application>Microsoft Office PowerPoint</Application>
  <PresentationFormat>On-screen Show (16:9)</PresentationFormat>
  <Paragraphs>91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Times New Roman</vt:lpstr>
      <vt:lpstr>Proxima Nova</vt:lpstr>
      <vt:lpstr>Arial</vt:lpstr>
      <vt:lpstr>Roboto Condensed Light</vt:lpstr>
      <vt:lpstr>Barlow Semi Condensed Light</vt:lpstr>
      <vt:lpstr>Fjalla One</vt:lpstr>
      <vt:lpstr>Barlow Semi Condensed</vt:lpstr>
      <vt:lpstr>Barlow Semi Condensed Medium</vt:lpstr>
      <vt:lpstr>Proxima Nova Semibold</vt:lpstr>
      <vt:lpstr>Technology Consulting by Slidesgo</vt:lpstr>
      <vt:lpstr>Slidesgo Final Pages</vt:lpstr>
      <vt:lpstr>Báo cáo  bài tập lớn </vt:lpstr>
      <vt:lpstr>Mục lục</vt:lpstr>
      <vt:lpstr>Thông tin thành viên  </vt:lpstr>
      <vt:lpstr>Thành viên</vt:lpstr>
      <vt:lpstr>Mô tả đề tài và tính năng    </vt:lpstr>
      <vt:lpstr>Mô tả đề tài</vt:lpstr>
      <vt:lpstr>Mô tả đề tài</vt:lpstr>
      <vt:lpstr>Mô tả đề tài</vt:lpstr>
      <vt:lpstr>Tính năng chi tiết</vt:lpstr>
      <vt:lpstr>Đóng góp mỗi thành viên      </vt:lpstr>
      <vt:lpstr>Đóng góp mỗi thành viên </vt:lpstr>
      <vt:lpstr>Demo kết quả      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 bài tập lớn </dc:title>
  <cp:lastModifiedBy>Admin</cp:lastModifiedBy>
  <cp:revision>1</cp:revision>
  <dcterms:modified xsi:type="dcterms:W3CDTF">2022-07-21T04:54:54Z</dcterms:modified>
</cp:coreProperties>
</file>